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2670" y="-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6977" cy="513789"/>
          </a:xfrm>
          <a:prstGeom prst="rect">
            <a:avLst/>
          </a:prstGeom>
        </p:spPr>
        <p:txBody>
          <a:bodyPr vert="horz" lIns="95457" tIns="47729" rIns="95457" bIns="47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57" tIns="47729" rIns="95457" bIns="47729" rtlCol="0"/>
          <a:lstStyle>
            <a:lvl1pPr algn="r">
              <a:defRPr sz="1200"/>
            </a:lvl1pPr>
          </a:lstStyle>
          <a:p>
            <a:fld id="{A7095AA3-4EFE-4315-B3AF-9B976E71F25B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57" tIns="47729" rIns="95457" bIns="47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0" y="4925460"/>
            <a:ext cx="5680444" cy="4029621"/>
          </a:xfrm>
          <a:prstGeom prst="rect">
            <a:avLst/>
          </a:prstGeom>
        </p:spPr>
        <p:txBody>
          <a:bodyPr vert="horz" lIns="95457" tIns="47729" rIns="95457" bIns="477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0824"/>
            <a:ext cx="3076977" cy="513789"/>
          </a:xfrm>
          <a:prstGeom prst="rect">
            <a:avLst/>
          </a:prstGeom>
        </p:spPr>
        <p:txBody>
          <a:bodyPr vert="horz" lIns="95457" tIns="47729" rIns="95457" bIns="47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57" tIns="47729" rIns="95457" bIns="47729" rtlCol="0" anchor="b"/>
          <a:lstStyle>
            <a:lvl1pPr algn="r">
              <a:defRPr sz="1200"/>
            </a:lvl1pPr>
          </a:lstStyle>
          <a:p>
            <a:fld id="{AC44C103-0A0A-4C6B-A618-D4EB8EC77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8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4C103-0A0A-4C6B-A618-D4EB8EC775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94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9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6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87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4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9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0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8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8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12CF-0F0A-4C5C-81CE-E71F0BF800B9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4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テキスト ボックス 21"/>
          <p:cNvSpPr txBox="1"/>
          <p:nvPr/>
        </p:nvSpPr>
        <p:spPr>
          <a:xfrm>
            <a:off x="4299747" y="481983"/>
            <a:ext cx="2462932" cy="3644462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>
                <a:effectLst/>
                <a:latin typeface="HGSｺﾞｼｯｸE" panose="020B09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77" name="直線コネクタ 76"/>
          <p:cNvCxnSpPr/>
          <p:nvPr/>
        </p:nvCxnSpPr>
        <p:spPr>
          <a:xfrm>
            <a:off x="4300023" y="496748"/>
            <a:ext cx="24626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4362795" y="432337"/>
            <a:ext cx="337214" cy="10705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869479" y="4849567"/>
            <a:ext cx="3132000" cy="476347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29593" y="7091820"/>
            <a:ext cx="2723823" cy="49244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（受取人）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山形県最上郡戸沢村大字古口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270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番地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29593" y="7732435"/>
            <a:ext cx="307188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戸沢村選挙管理委員会　行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3892737" y="5465704"/>
            <a:ext cx="706770" cy="636627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5" name="グループ化 64"/>
          <p:cNvGrpSpPr/>
          <p:nvPr/>
        </p:nvGrpSpPr>
        <p:grpSpPr>
          <a:xfrm>
            <a:off x="1875162" y="5498061"/>
            <a:ext cx="1099040" cy="1462602"/>
            <a:chOff x="2270599" y="1978785"/>
            <a:chExt cx="1153738" cy="1535392"/>
          </a:xfrm>
        </p:grpSpPr>
        <p:sp>
          <p:nvSpPr>
            <p:cNvPr id="59" name="正方形/長方形 58"/>
            <p:cNvSpPr/>
            <p:nvPr/>
          </p:nvSpPr>
          <p:spPr>
            <a:xfrm>
              <a:off x="2492146" y="2199624"/>
              <a:ext cx="699146" cy="8503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535998" y="2236622"/>
              <a:ext cx="608301" cy="77541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639124" y="2431431"/>
              <a:ext cx="426080" cy="37398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kumimoji="1" lang="en-US" altLang="ja-JP" sz="1715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37</a:t>
              </a:r>
              <a:endParaRPr kumimoji="1" lang="ja-JP" altLang="en-US" sz="1715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2440206" y="2233109"/>
              <a:ext cx="810000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新庄局承認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399609" y="3025632"/>
              <a:ext cx="978064" cy="48854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差出有効期間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2023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7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</a:t>
              </a:r>
              <a:endParaRPr kumimoji="1" lang="en-US" altLang="ja-JP" sz="762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31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日まで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2270599" y="1978785"/>
              <a:ext cx="1153738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料金受取人払郵便</a:t>
              </a:r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299140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9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24173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9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491162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9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770844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6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016737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4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260136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9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504969" y="5257074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0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>
            <a:off x="3712825" y="5410364"/>
            <a:ext cx="36000" cy="2"/>
          </a:xfrm>
          <a:prstGeom prst="line">
            <a:avLst/>
          </a:prstGeom>
          <a:ln w="139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2068159" y="5226618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79" name="正方形/長方形 78"/>
          <p:cNvSpPr/>
          <p:nvPr/>
        </p:nvSpPr>
        <p:spPr>
          <a:xfrm>
            <a:off x="2068159" y="530564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82" name="正方形/長方形 81"/>
          <p:cNvSpPr/>
          <p:nvPr/>
        </p:nvSpPr>
        <p:spPr>
          <a:xfrm>
            <a:off x="2069782" y="538263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186BCB6-FC02-4E67-933B-1BA35FFCD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5761" y="1153055"/>
            <a:ext cx="1512376" cy="2297873"/>
          </a:xfrm>
          <a:prstGeom prst="rect">
            <a:avLst/>
          </a:prstGeom>
        </p:spPr>
      </p:pic>
      <p:sp>
        <p:nvSpPr>
          <p:cNvPr id="84" name="テキスト ボックス 83"/>
          <p:cNvSpPr txBox="1"/>
          <p:nvPr/>
        </p:nvSpPr>
        <p:spPr>
          <a:xfrm>
            <a:off x="3070272" y="6237468"/>
            <a:ext cx="954107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定形郵便物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23942" y="5610418"/>
            <a:ext cx="10054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速達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台形 1"/>
          <p:cNvSpPr/>
          <p:nvPr/>
        </p:nvSpPr>
        <p:spPr>
          <a:xfrm flipV="1">
            <a:off x="4708177" y="689080"/>
            <a:ext cx="1587545" cy="324916"/>
          </a:xfrm>
          <a:prstGeom prst="trapezoid">
            <a:avLst>
              <a:gd name="adj" fmla="val 38433"/>
            </a:avLst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710169" y="689080"/>
            <a:ext cx="1587545" cy="31939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133" y="108937"/>
            <a:ext cx="420078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宛名表示の使用方法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「切り取り線」に沿って切り取り、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手持ちの定形サイズの封筒にのり付け等します。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封筒に請求書と外出自粛要請等に係る書面を入れて封をし、「請求書在中」に○を付けます。（切手不要）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速達とするため、封筒の右上に朱線を引きます。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透明のファスナー付きのケース等に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入れ、密封します。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④の表面を、アルコール消毒液を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吹きかけて拭きとる等により消毒します。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同居人、知人等（患者ではない方）に</a:t>
            </a:r>
            <a:r>
              <a:rPr kumimoji="1" lang="ja-JP" altLang="en-US" sz="16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郵便ポストへの投かん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を依頼します。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（郵便局の窓口にお持ちいただくことはご遠慮ください）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4513712"/>
            <a:ext cx="6858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839896" y="6866179"/>
            <a:ext cx="323165" cy="7188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83388" y="4729150"/>
            <a:ext cx="764295" cy="23083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69633" y="4120858"/>
            <a:ext cx="1117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</a:t>
            </a:r>
          </a:p>
        </p:txBody>
      </p:sp>
      <p:sp>
        <p:nvSpPr>
          <p:cNvPr id="41" name="楕円 40"/>
          <p:cNvSpPr/>
          <p:nvPr/>
        </p:nvSpPr>
        <p:spPr>
          <a:xfrm>
            <a:off x="4839896" y="3185359"/>
            <a:ext cx="675564" cy="1624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295900" y="689080"/>
            <a:ext cx="999822" cy="16245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2C05949-9BBD-42B3-9066-C4F082F65BD2}"/>
              </a:ext>
            </a:extLst>
          </p:cNvPr>
          <p:cNvSpPr txBox="1"/>
          <p:nvPr/>
        </p:nvSpPr>
        <p:spPr>
          <a:xfrm>
            <a:off x="1998056" y="8771697"/>
            <a:ext cx="28173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特例郵便等投票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請求書在中・投票在中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298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195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HGSｺﾞｼｯｸE</vt:lpstr>
      <vt:lpstr>ＭＳ ゴシック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総務課</dc:creator>
  <cp:lastModifiedBy>総務課</cp:lastModifiedBy>
  <cp:revision>94</cp:revision>
  <cp:lastPrinted>2021-07-19T10:42:00Z</cp:lastPrinted>
  <dcterms:created xsi:type="dcterms:W3CDTF">2021-06-01T06:56:24Z</dcterms:created>
  <dcterms:modified xsi:type="dcterms:W3CDTF">2021-09-16T00:32:55Z</dcterms:modified>
</cp:coreProperties>
</file>