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670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977" cy="513789"/>
          </a:xfrm>
          <a:prstGeom prst="rect">
            <a:avLst/>
          </a:prstGeom>
        </p:spPr>
        <p:txBody>
          <a:bodyPr vert="horz" lIns="95457" tIns="47729" rIns="95457" bIns="47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57" tIns="47729" rIns="95457" bIns="47729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7" tIns="47729" rIns="95457" bIns="47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0" y="4925460"/>
            <a:ext cx="5680444" cy="4029621"/>
          </a:xfrm>
          <a:prstGeom prst="rect">
            <a:avLst/>
          </a:prstGeom>
        </p:spPr>
        <p:txBody>
          <a:bodyPr vert="horz" lIns="95457" tIns="47729" rIns="95457" bIns="47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0824"/>
            <a:ext cx="3076977" cy="513789"/>
          </a:xfrm>
          <a:prstGeom prst="rect">
            <a:avLst/>
          </a:prstGeom>
        </p:spPr>
        <p:txBody>
          <a:bodyPr vert="horz" lIns="95457" tIns="47729" rIns="95457" bIns="47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57" tIns="47729" rIns="95457" bIns="47729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091820"/>
            <a:ext cx="2723823" cy="49244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山形県最上郡戸沢村大字古口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270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番地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73243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戸沢村選挙管理委員会　行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892737" y="5465704"/>
            <a:ext cx="706770" cy="63662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639124" y="2431431"/>
              <a:ext cx="426080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37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新庄局承認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2023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7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6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4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86BCB6-FC02-4E67-933B-1BA35FFCD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761" y="1153055"/>
            <a:ext cx="1512376" cy="2297873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sp>
        <p:nvSpPr>
          <p:cNvPr id="41" name="楕円 40"/>
          <p:cNvSpPr/>
          <p:nvPr/>
        </p:nvSpPr>
        <p:spPr>
          <a:xfrm>
            <a:off x="4839896" y="3185359"/>
            <a:ext cx="675564" cy="1624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2C05949-9BBD-42B3-9066-C4F082F65BD2}"/>
              </a:ext>
            </a:extLst>
          </p:cNvPr>
          <p:cNvSpPr txBox="1"/>
          <p:nvPr/>
        </p:nvSpPr>
        <p:spPr>
          <a:xfrm>
            <a:off x="1998056" y="8771697"/>
            <a:ext cx="2817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特例郵便等投票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195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HGSｺﾞｼｯｸE</vt:lpstr>
      <vt:lpstr>ＭＳ ゴシック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総務課</dc:creator>
  <cp:lastModifiedBy>総務課</cp:lastModifiedBy>
  <cp:revision>94</cp:revision>
  <cp:lastPrinted>2021-07-19T10:42:00Z</cp:lastPrinted>
  <dcterms:created xsi:type="dcterms:W3CDTF">2021-06-01T06:56:24Z</dcterms:created>
  <dcterms:modified xsi:type="dcterms:W3CDTF">2021-09-16T00:32:55Z</dcterms:modified>
</cp:coreProperties>
</file>